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" panose="020B0604020202020204" charset="0"/>
      <p:regular r:id="rId10"/>
    </p:embeddedFont>
    <p:embeddedFont>
      <p:font typeface="Bobby Jones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 Bold" panose="020B0604020202020204" charset="0"/>
      <p:regular r:id="rId16"/>
    </p:embeddedFont>
    <p:embeddedFont>
      <p:font typeface="IBM Plex Mono" panose="020B0509050203000203" pitchFamily="49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sv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hmer-math-website-project.vercel.app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24100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300615" y="6172200"/>
            <a:ext cx="2498806" cy="4114800"/>
          </a:xfrm>
          <a:custGeom>
            <a:avLst/>
            <a:gdLst/>
            <a:ahLst/>
            <a:cxnLst/>
            <a:rect l="l" t="t" r="r" b="b"/>
            <a:pathLst>
              <a:path w="2498806" h="4114800">
                <a:moveTo>
                  <a:pt x="0" y="0"/>
                </a:moveTo>
                <a:lnTo>
                  <a:pt x="2498806" y="0"/>
                </a:lnTo>
                <a:lnTo>
                  <a:pt x="2498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671607" y="674621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727855" y="2299441"/>
            <a:ext cx="5005834" cy="193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spc="751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Khmer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27855" y="4240583"/>
            <a:ext cx="4502173" cy="1931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777"/>
              </a:lnSpc>
            </a:pPr>
            <a:r>
              <a:rPr lang="en-US" sz="12739" spc="751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Math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61880" y="5167606"/>
            <a:ext cx="6598265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800"/>
              </a:lnSpc>
            </a:pPr>
            <a:r>
              <a:rPr lang="en-US" sz="5000" spc="295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for cambodian 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4682139" y="5867298"/>
            <a:ext cx="2577161" cy="3391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C7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184" y="1453968"/>
            <a:ext cx="2910286" cy="4114800"/>
          </a:xfrm>
          <a:custGeom>
            <a:avLst/>
            <a:gdLst/>
            <a:ahLst/>
            <a:cxnLst/>
            <a:rect l="l" t="t" r="r" b="b"/>
            <a:pathLst>
              <a:path w="2910286" h="4114800">
                <a:moveTo>
                  <a:pt x="0" y="0"/>
                </a:moveTo>
                <a:lnTo>
                  <a:pt x="2910286" y="0"/>
                </a:lnTo>
                <a:lnTo>
                  <a:pt x="2910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68289" y="6119760"/>
            <a:ext cx="3793839" cy="3138540"/>
          </a:xfrm>
          <a:custGeom>
            <a:avLst/>
            <a:gdLst/>
            <a:ahLst/>
            <a:cxnLst/>
            <a:rect l="l" t="t" r="r" b="b"/>
            <a:pathLst>
              <a:path w="3793839" h="3138540">
                <a:moveTo>
                  <a:pt x="0" y="0"/>
                </a:moveTo>
                <a:lnTo>
                  <a:pt x="3793839" y="0"/>
                </a:lnTo>
                <a:lnTo>
                  <a:pt x="3793839" y="3138540"/>
                </a:lnTo>
                <a:lnTo>
                  <a:pt x="0" y="3138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5724" y="0"/>
                  </a:moveTo>
                  <a:lnTo>
                    <a:pt x="4269002" y="0"/>
                  </a:lnTo>
                  <a:cubicBezTo>
                    <a:pt x="4272163" y="0"/>
                    <a:pt x="4274726" y="2563"/>
                    <a:pt x="4274726" y="5724"/>
                  </a:cubicBezTo>
                  <a:lnTo>
                    <a:pt x="4274726" y="2161743"/>
                  </a:lnTo>
                  <a:cubicBezTo>
                    <a:pt x="4274726" y="2164904"/>
                    <a:pt x="4272163" y="2167467"/>
                    <a:pt x="4269002" y="2167467"/>
                  </a:cubicBezTo>
                  <a:lnTo>
                    <a:pt x="5724" y="2167467"/>
                  </a:lnTo>
                  <a:cubicBezTo>
                    <a:pt x="2563" y="2167467"/>
                    <a:pt x="0" y="2164904"/>
                    <a:pt x="0" y="2161743"/>
                  </a:cubicBezTo>
                  <a:lnTo>
                    <a:pt x="0" y="5724"/>
                  </a:lnTo>
                  <a:cubicBezTo>
                    <a:pt x="0" y="2563"/>
                    <a:pt x="2563" y="0"/>
                    <a:pt x="5724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675" y="3234841"/>
            <a:ext cx="576096" cy="55305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374405" y="1658709"/>
            <a:ext cx="5539191" cy="96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24"/>
              </a:lnSpc>
            </a:pPr>
            <a:r>
              <a:rPr lang="en-US" sz="6400" spc="377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684499" y="3709650"/>
            <a:ext cx="2423206" cy="2867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675" y="4397494"/>
            <a:ext cx="576096" cy="553053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675" y="5292241"/>
            <a:ext cx="576096" cy="55305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675" y="7412152"/>
            <a:ext cx="576096" cy="55305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249096" y="3116876"/>
            <a:ext cx="6665227" cy="68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83"/>
              </a:lnSpc>
            </a:pPr>
            <a:r>
              <a:rPr lang="en-US" sz="4554" spc="268" dirty="0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What is Khmer Math?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249096" y="5160774"/>
            <a:ext cx="7516080" cy="68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83"/>
              </a:lnSpc>
            </a:pPr>
            <a:r>
              <a:rPr lang="en-US" sz="4554" spc="268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Chanlenges&amp; solutions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49096" y="7421677"/>
            <a:ext cx="4032501" cy="68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83"/>
              </a:lnSpc>
            </a:pPr>
            <a:r>
              <a:rPr lang="en-US" sz="4554" spc="268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Demo website.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49096" y="4180824"/>
            <a:ext cx="4178764" cy="68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83"/>
              </a:lnSpc>
            </a:pPr>
            <a:r>
              <a:rPr lang="en-US" sz="4554" spc="268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How I build it?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675" y="6188194"/>
            <a:ext cx="576096" cy="55305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249096" y="6056727"/>
            <a:ext cx="8519193" cy="135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283"/>
              </a:lnSpc>
            </a:pPr>
            <a:r>
              <a:rPr lang="en-US" sz="4554" spc="268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What I have learned from this project?</a:t>
            </a: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802181" y="2696334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16523" y="1287372"/>
            <a:ext cx="10795807" cy="96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23"/>
              </a:lnSpc>
            </a:pPr>
            <a:r>
              <a:rPr lang="en-US" sz="6399" u="none" spc="377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Q1:  What khmer math for?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74609" y="2799178"/>
            <a:ext cx="7107283" cy="557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3"/>
              </a:lnSpc>
            </a:pPr>
            <a:r>
              <a:rPr lang="en-US" sz="4502" dirty="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Khmer math is a platform that contain math lesson that Cambodian students can </a:t>
            </a:r>
          </a:p>
          <a:p>
            <a:pPr algn="l">
              <a:lnSpc>
                <a:spcPts val="6303"/>
              </a:lnSpc>
            </a:pPr>
            <a:r>
              <a:rPr lang="en-US" sz="4502" dirty="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Learn anytime </a:t>
            </a:r>
          </a:p>
          <a:p>
            <a:pPr marL="0" lvl="0" indent="0" algn="l">
              <a:lnSpc>
                <a:spcPts val="6303"/>
              </a:lnSpc>
              <a:spcBef>
                <a:spcPct val="0"/>
              </a:spcBef>
            </a:pPr>
            <a:r>
              <a:rPr lang="en-US" sz="4502" dirty="0">
                <a:solidFill>
                  <a:srgbClr val="000000"/>
                </a:solidFill>
                <a:latin typeface="IBM Plex Mono"/>
                <a:ea typeface="IBM Plex Mono"/>
                <a:cs typeface="IBM Plex Mono"/>
                <a:sym typeface="IBM Plex Mono"/>
              </a:rPr>
              <a:t>and anywhere.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738509" y="7808440"/>
            <a:ext cx="682412" cy="682412"/>
          </a:xfrm>
          <a:custGeom>
            <a:avLst/>
            <a:gdLst/>
            <a:ahLst/>
            <a:cxnLst/>
            <a:rect l="l" t="t" r="r" b="b"/>
            <a:pathLst>
              <a:path w="682412" h="682412">
                <a:moveTo>
                  <a:pt x="0" y="0"/>
                </a:moveTo>
                <a:lnTo>
                  <a:pt x="682412" y="0"/>
                </a:lnTo>
                <a:lnTo>
                  <a:pt x="682412" y="682412"/>
                </a:lnTo>
                <a:lnTo>
                  <a:pt x="0" y="682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277115" y="7792536"/>
            <a:ext cx="690364" cy="690364"/>
          </a:xfrm>
          <a:custGeom>
            <a:avLst/>
            <a:gdLst/>
            <a:ahLst/>
            <a:cxnLst/>
            <a:rect l="l" t="t" r="r" b="b"/>
            <a:pathLst>
              <a:path w="690364" h="690364">
                <a:moveTo>
                  <a:pt x="0" y="0"/>
                </a:moveTo>
                <a:lnTo>
                  <a:pt x="690364" y="0"/>
                </a:lnTo>
                <a:lnTo>
                  <a:pt x="690364" y="690364"/>
                </a:lnTo>
                <a:lnTo>
                  <a:pt x="0" y="690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508978" y="7800488"/>
            <a:ext cx="682412" cy="682412"/>
          </a:xfrm>
          <a:custGeom>
            <a:avLst/>
            <a:gdLst/>
            <a:ahLst/>
            <a:cxnLst/>
            <a:rect l="l" t="t" r="r" b="b"/>
            <a:pathLst>
              <a:path w="682412" h="682412">
                <a:moveTo>
                  <a:pt x="0" y="0"/>
                </a:moveTo>
                <a:lnTo>
                  <a:pt x="682412" y="0"/>
                </a:lnTo>
                <a:lnTo>
                  <a:pt x="682412" y="682412"/>
                </a:lnTo>
                <a:lnTo>
                  <a:pt x="0" y="6824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629537" y="5627763"/>
            <a:ext cx="1028926" cy="1107454"/>
          </a:xfrm>
          <a:custGeom>
            <a:avLst/>
            <a:gdLst/>
            <a:ahLst/>
            <a:cxnLst/>
            <a:rect l="l" t="t" r="r" b="b"/>
            <a:pathLst>
              <a:path w="1028926" h="1107454">
                <a:moveTo>
                  <a:pt x="0" y="0"/>
                </a:moveTo>
                <a:lnTo>
                  <a:pt x="1028926" y="0"/>
                </a:lnTo>
                <a:lnTo>
                  <a:pt x="1028926" y="1107455"/>
                </a:lnTo>
                <a:lnTo>
                  <a:pt x="0" y="1107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417725" y="5766691"/>
            <a:ext cx="899849" cy="968526"/>
          </a:xfrm>
          <a:custGeom>
            <a:avLst/>
            <a:gdLst/>
            <a:ahLst/>
            <a:cxnLst/>
            <a:rect l="l" t="t" r="r" b="b"/>
            <a:pathLst>
              <a:path w="899849" h="968526">
                <a:moveTo>
                  <a:pt x="0" y="0"/>
                </a:moveTo>
                <a:lnTo>
                  <a:pt x="899849" y="0"/>
                </a:lnTo>
                <a:lnTo>
                  <a:pt x="899849" y="968527"/>
                </a:lnTo>
                <a:lnTo>
                  <a:pt x="0" y="9685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706742" y="5143500"/>
            <a:ext cx="2625257" cy="2625257"/>
          </a:xfrm>
          <a:custGeom>
            <a:avLst/>
            <a:gdLst/>
            <a:ahLst/>
            <a:cxnLst/>
            <a:rect l="l" t="t" r="r" b="b"/>
            <a:pathLst>
              <a:path w="2625257" h="2625257">
                <a:moveTo>
                  <a:pt x="0" y="0"/>
                </a:moveTo>
                <a:lnTo>
                  <a:pt x="2625258" y="0"/>
                </a:lnTo>
                <a:lnTo>
                  <a:pt x="2625258" y="2625257"/>
                </a:lnTo>
                <a:lnTo>
                  <a:pt x="0" y="26252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9469515" y="4878133"/>
            <a:ext cx="2761337" cy="2761337"/>
          </a:xfrm>
          <a:custGeom>
            <a:avLst/>
            <a:gdLst/>
            <a:ahLst/>
            <a:cxnLst/>
            <a:rect l="l" t="t" r="r" b="b"/>
            <a:pathLst>
              <a:path w="2761337" h="2761337">
                <a:moveTo>
                  <a:pt x="0" y="0"/>
                </a:moveTo>
                <a:lnTo>
                  <a:pt x="2761337" y="0"/>
                </a:lnTo>
                <a:lnTo>
                  <a:pt x="2761337" y="2761337"/>
                </a:lnTo>
                <a:lnTo>
                  <a:pt x="0" y="2761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239528" y="5143500"/>
            <a:ext cx="1768031" cy="1768031"/>
          </a:xfrm>
          <a:custGeom>
            <a:avLst/>
            <a:gdLst/>
            <a:ahLst/>
            <a:cxnLst/>
            <a:rect l="l" t="t" r="r" b="b"/>
            <a:pathLst>
              <a:path w="1768031" h="1768031">
                <a:moveTo>
                  <a:pt x="0" y="0"/>
                </a:moveTo>
                <a:lnTo>
                  <a:pt x="1768031" y="0"/>
                </a:lnTo>
                <a:lnTo>
                  <a:pt x="1768031" y="1768031"/>
                </a:lnTo>
                <a:lnTo>
                  <a:pt x="0" y="17680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0330961" y="8652777"/>
            <a:ext cx="946154" cy="946154"/>
          </a:xfrm>
          <a:custGeom>
            <a:avLst/>
            <a:gdLst/>
            <a:ahLst/>
            <a:cxnLst/>
            <a:rect l="l" t="t" r="r" b="b"/>
            <a:pathLst>
              <a:path w="946154" h="946154">
                <a:moveTo>
                  <a:pt x="0" y="0"/>
                </a:moveTo>
                <a:lnTo>
                  <a:pt x="946154" y="0"/>
                </a:lnTo>
                <a:lnTo>
                  <a:pt x="946154" y="946154"/>
                </a:lnTo>
                <a:lnTo>
                  <a:pt x="0" y="9461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2560386" y="5473788"/>
            <a:ext cx="1028926" cy="1107454"/>
          </a:xfrm>
          <a:custGeom>
            <a:avLst/>
            <a:gdLst/>
            <a:ahLst/>
            <a:cxnLst/>
            <a:rect l="l" t="t" r="r" b="b"/>
            <a:pathLst>
              <a:path w="1028926" h="1107454">
                <a:moveTo>
                  <a:pt x="0" y="0"/>
                </a:moveTo>
                <a:lnTo>
                  <a:pt x="1028926" y="0"/>
                </a:lnTo>
                <a:lnTo>
                  <a:pt x="1028926" y="1107455"/>
                </a:lnTo>
                <a:lnTo>
                  <a:pt x="0" y="11074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5629902" y="5105536"/>
            <a:ext cx="2151910" cy="2151910"/>
          </a:xfrm>
          <a:custGeom>
            <a:avLst/>
            <a:gdLst/>
            <a:ahLst/>
            <a:cxnLst/>
            <a:rect l="l" t="t" r="r" b="b"/>
            <a:pathLst>
              <a:path w="2151910" h="2151910">
                <a:moveTo>
                  <a:pt x="0" y="0"/>
                </a:moveTo>
                <a:lnTo>
                  <a:pt x="2151910" y="0"/>
                </a:lnTo>
                <a:lnTo>
                  <a:pt x="2151910" y="2151909"/>
                </a:lnTo>
                <a:lnTo>
                  <a:pt x="0" y="21519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281668" y="1661360"/>
            <a:ext cx="8748131" cy="12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0"/>
              </a:lnSpc>
            </a:pPr>
            <a:r>
              <a:rPr lang="en-US" sz="8000" spc="47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Q2. How I build it?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37625" y="7171857"/>
            <a:ext cx="1768030" cy="59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E409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Result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2150457" y="6787772"/>
            <a:ext cx="1334932" cy="1237846"/>
          </a:xfrm>
          <a:custGeom>
            <a:avLst/>
            <a:gdLst/>
            <a:ahLst/>
            <a:cxnLst/>
            <a:rect l="l" t="t" r="r" b="b"/>
            <a:pathLst>
              <a:path w="1334932" h="1237846">
                <a:moveTo>
                  <a:pt x="0" y="0"/>
                </a:moveTo>
                <a:lnTo>
                  <a:pt x="1334931" y="0"/>
                </a:lnTo>
                <a:lnTo>
                  <a:pt x="1334931" y="1237845"/>
                </a:lnTo>
                <a:lnTo>
                  <a:pt x="0" y="123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66904" y="5143500"/>
            <a:ext cx="2872317" cy="2082430"/>
          </a:xfrm>
          <a:custGeom>
            <a:avLst/>
            <a:gdLst/>
            <a:ahLst/>
            <a:cxnLst/>
            <a:rect l="l" t="t" r="r" b="b"/>
            <a:pathLst>
              <a:path w="2872317" h="2082430">
                <a:moveTo>
                  <a:pt x="0" y="0"/>
                </a:moveTo>
                <a:lnTo>
                  <a:pt x="2872317" y="0"/>
                </a:lnTo>
                <a:lnTo>
                  <a:pt x="2872317" y="2082430"/>
                </a:lnTo>
                <a:lnTo>
                  <a:pt x="0" y="20824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297687" y="4851818"/>
            <a:ext cx="2375403" cy="1935954"/>
          </a:xfrm>
          <a:custGeom>
            <a:avLst/>
            <a:gdLst/>
            <a:ahLst/>
            <a:cxnLst/>
            <a:rect l="l" t="t" r="r" b="b"/>
            <a:pathLst>
              <a:path w="2375403" h="1935954">
                <a:moveTo>
                  <a:pt x="0" y="0"/>
                </a:moveTo>
                <a:lnTo>
                  <a:pt x="2375403" y="0"/>
                </a:lnTo>
                <a:lnTo>
                  <a:pt x="2375403" y="1935954"/>
                </a:lnTo>
                <a:lnTo>
                  <a:pt x="0" y="19359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398558" y="5143500"/>
            <a:ext cx="2182716" cy="2182716"/>
          </a:xfrm>
          <a:custGeom>
            <a:avLst/>
            <a:gdLst/>
            <a:ahLst/>
            <a:cxnLst/>
            <a:rect l="l" t="t" r="r" b="b"/>
            <a:pathLst>
              <a:path w="2182716" h="2182716">
                <a:moveTo>
                  <a:pt x="0" y="0"/>
                </a:moveTo>
                <a:lnTo>
                  <a:pt x="2182716" y="0"/>
                </a:lnTo>
                <a:lnTo>
                  <a:pt x="2182716" y="2182716"/>
                </a:lnTo>
                <a:lnTo>
                  <a:pt x="0" y="21827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624356" y="5143500"/>
            <a:ext cx="2366090" cy="2116575"/>
          </a:xfrm>
          <a:custGeom>
            <a:avLst/>
            <a:gdLst/>
            <a:ahLst/>
            <a:cxnLst/>
            <a:rect l="l" t="t" r="r" b="b"/>
            <a:pathLst>
              <a:path w="2366090" h="2116575">
                <a:moveTo>
                  <a:pt x="0" y="0"/>
                </a:moveTo>
                <a:lnTo>
                  <a:pt x="2366090" y="0"/>
                </a:lnTo>
                <a:lnTo>
                  <a:pt x="2366090" y="2116575"/>
                </a:lnTo>
                <a:lnTo>
                  <a:pt x="0" y="21165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9568575" y="3910817"/>
            <a:ext cx="1126426" cy="4114800"/>
          </a:xfrm>
          <a:custGeom>
            <a:avLst/>
            <a:gdLst/>
            <a:ahLst/>
            <a:cxnLst/>
            <a:rect l="l" t="t" r="r" b="b"/>
            <a:pathLst>
              <a:path w="1126426" h="4114800">
                <a:moveTo>
                  <a:pt x="0" y="0"/>
                </a:moveTo>
                <a:lnTo>
                  <a:pt x="1126427" y="0"/>
                </a:lnTo>
                <a:lnTo>
                  <a:pt x="11264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211737" y="1302036"/>
            <a:ext cx="7932263" cy="12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0"/>
              </a:lnSpc>
            </a:pPr>
            <a:r>
              <a:rPr lang="en-US" sz="8000" spc="47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Q3. Challenges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078580" y="1302036"/>
            <a:ext cx="8155031" cy="12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0"/>
              </a:lnSpc>
            </a:pPr>
            <a:r>
              <a:rPr lang="en-US" sz="8000" spc="472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&amp; solutions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863517" y="8287419"/>
            <a:ext cx="190881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Complicated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640909" y="8287419"/>
            <a:ext cx="11243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Coding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307002" y="8287419"/>
            <a:ext cx="165461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Ask friends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886984" y="8287419"/>
            <a:ext cx="120586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Using Ai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13544" y="3562556"/>
            <a:ext cx="8155031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3600" spc="21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Challenges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132969" y="3378179"/>
            <a:ext cx="8155031" cy="532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76"/>
              </a:lnSpc>
            </a:pPr>
            <a:r>
              <a:rPr lang="en-US" sz="3600" spc="212">
                <a:solidFill>
                  <a:srgbClr val="65C78B"/>
                </a:solidFill>
                <a:latin typeface="Bobby Jones"/>
                <a:ea typeface="Bobby Jones"/>
                <a:cs typeface="Bobby Jones"/>
                <a:sym typeface="Bobby Jones"/>
              </a:rPr>
              <a:t>Solutions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11778701" cy="8229600"/>
            <a:chOff x="0" y="0"/>
            <a:chExt cx="3102209" cy="216746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02209" cy="2167467"/>
            </a:xfrm>
            <a:custGeom>
              <a:avLst/>
              <a:gdLst/>
              <a:ahLst/>
              <a:cxnLst/>
              <a:rect l="l" t="t" r="r" b="b"/>
              <a:pathLst>
                <a:path w="3102209" h="2167467">
                  <a:moveTo>
                    <a:pt x="7887" y="0"/>
                  </a:moveTo>
                  <a:lnTo>
                    <a:pt x="3094322" y="0"/>
                  </a:lnTo>
                  <a:cubicBezTo>
                    <a:pt x="3096414" y="0"/>
                    <a:pt x="3098420" y="831"/>
                    <a:pt x="3099899" y="2310"/>
                  </a:cubicBezTo>
                  <a:cubicBezTo>
                    <a:pt x="3101378" y="3789"/>
                    <a:pt x="3102209" y="5796"/>
                    <a:pt x="3102209" y="7887"/>
                  </a:cubicBezTo>
                  <a:lnTo>
                    <a:pt x="3102209" y="2159579"/>
                  </a:lnTo>
                  <a:cubicBezTo>
                    <a:pt x="3102209" y="2163935"/>
                    <a:pt x="3098678" y="2167467"/>
                    <a:pt x="3094322" y="2167467"/>
                  </a:cubicBezTo>
                  <a:lnTo>
                    <a:pt x="7887" y="2167467"/>
                  </a:lnTo>
                  <a:cubicBezTo>
                    <a:pt x="5796" y="2167467"/>
                    <a:pt x="3789" y="2166636"/>
                    <a:pt x="2310" y="2165157"/>
                  </a:cubicBezTo>
                  <a:cubicBezTo>
                    <a:pt x="831" y="2163677"/>
                    <a:pt x="0" y="2161671"/>
                    <a:pt x="0" y="2159579"/>
                  </a:cubicBezTo>
                  <a:lnTo>
                    <a:pt x="0" y="7887"/>
                  </a:lnTo>
                  <a:cubicBezTo>
                    <a:pt x="0" y="3531"/>
                    <a:pt x="3531" y="0"/>
                    <a:pt x="78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3102209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135085" y="5214796"/>
            <a:ext cx="2335120" cy="2335120"/>
          </a:xfrm>
          <a:custGeom>
            <a:avLst/>
            <a:gdLst/>
            <a:ahLst/>
            <a:cxnLst/>
            <a:rect l="l" t="t" r="r" b="b"/>
            <a:pathLst>
              <a:path w="2335120" h="2335120">
                <a:moveTo>
                  <a:pt x="0" y="0"/>
                </a:moveTo>
                <a:lnTo>
                  <a:pt x="2335120" y="0"/>
                </a:lnTo>
                <a:lnTo>
                  <a:pt x="2335120" y="2335120"/>
                </a:lnTo>
                <a:lnTo>
                  <a:pt x="0" y="2335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54393" y="5396514"/>
            <a:ext cx="2153402" cy="2153402"/>
          </a:xfrm>
          <a:custGeom>
            <a:avLst/>
            <a:gdLst/>
            <a:ahLst/>
            <a:cxnLst/>
            <a:rect l="l" t="t" r="r" b="b"/>
            <a:pathLst>
              <a:path w="2153402" h="2153402">
                <a:moveTo>
                  <a:pt x="0" y="0"/>
                </a:moveTo>
                <a:lnTo>
                  <a:pt x="2153402" y="0"/>
                </a:lnTo>
                <a:lnTo>
                  <a:pt x="2153402" y="2153402"/>
                </a:lnTo>
                <a:lnTo>
                  <a:pt x="0" y="21534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636079" y="5143500"/>
            <a:ext cx="2406416" cy="2406416"/>
          </a:xfrm>
          <a:custGeom>
            <a:avLst/>
            <a:gdLst/>
            <a:ahLst/>
            <a:cxnLst/>
            <a:rect l="l" t="t" r="r" b="b"/>
            <a:pathLst>
              <a:path w="2406416" h="2406416">
                <a:moveTo>
                  <a:pt x="0" y="0"/>
                </a:moveTo>
                <a:lnTo>
                  <a:pt x="2406415" y="0"/>
                </a:lnTo>
                <a:lnTo>
                  <a:pt x="2406415" y="2406416"/>
                </a:lnTo>
                <a:lnTo>
                  <a:pt x="0" y="24064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840939" y="3006704"/>
            <a:ext cx="6251596" cy="6251596"/>
          </a:xfrm>
          <a:custGeom>
            <a:avLst/>
            <a:gdLst/>
            <a:ahLst/>
            <a:cxnLst/>
            <a:rect l="l" t="t" r="r" b="b"/>
            <a:pathLst>
              <a:path w="6251596" h="6251596">
                <a:moveTo>
                  <a:pt x="0" y="0"/>
                </a:moveTo>
                <a:lnTo>
                  <a:pt x="6251596" y="0"/>
                </a:lnTo>
                <a:lnTo>
                  <a:pt x="6251596" y="6251596"/>
                </a:lnTo>
                <a:lnTo>
                  <a:pt x="0" y="62515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24195" y="632439"/>
            <a:ext cx="22168485" cy="237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80"/>
              </a:lnSpc>
            </a:pPr>
            <a:r>
              <a:rPr lang="en-US" sz="8000" spc="47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Q4 What i have learned from </a:t>
            </a:r>
          </a:p>
          <a:p>
            <a:pPr marL="0" lvl="0" indent="0" algn="l">
              <a:lnSpc>
                <a:spcPts val="9280"/>
              </a:lnSpc>
            </a:pPr>
            <a:r>
              <a:rPr lang="en-US" sz="8000" spc="47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      this project?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0058" y="-2334572"/>
            <a:ext cx="18808116" cy="13869594"/>
            <a:chOff x="0" y="0"/>
            <a:chExt cx="25077488" cy="18492793"/>
          </a:xfrm>
        </p:grpSpPr>
        <p:sp>
          <p:nvSpPr>
            <p:cNvPr id="3" name="Freeform 3"/>
            <p:cNvSpPr/>
            <p:nvPr/>
          </p:nvSpPr>
          <p:spPr>
            <a:xfrm>
              <a:off x="0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51840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651840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51840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88119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088119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3088119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625378" y="13006393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9625378" y="650240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9625378" y="0"/>
              <a:ext cx="5452110" cy="5486400"/>
            </a:xfrm>
            <a:custGeom>
              <a:avLst/>
              <a:gdLst/>
              <a:ahLst/>
              <a:cxnLst/>
              <a:rect l="l" t="t" r="r" b="b"/>
              <a:pathLst>
                <a:path w="5452110" h="5486400">
                  <a:moveTo>
                    <a:pt x="0" y="0"/>
                  </a:moveTo>
                  <a:lnTo>
                    <a:pt x="5452110" y="0"/>
                  </a:lnTo>
                  <a:lnTo>
                    <a:pt x="54521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1327918"/>
            <a:ext cx="9406313" cy="1202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0"/>
              </a:lnSpc>
            </a:pPr>
            <a:r>
              <a:rPr lang="en-US" sz="8000" spc="472">
                <a:solidFill>
                  <a:srgbClr val="E95D44"/>
                </a:solidFill>
                <a:latin typeface="Bobby Jones"/>
                <a:ea typeface="Bobby Jones"/>
                <a:cs typeface="Bobby Jones"/>
                <a:sym typeface="Bobby Jones"/>
              </a:rPr>
              <a:t>Q5. dEmo website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9E5CE-324E-B2DB-F4DB-8A06BB600FC4}"/>
              </a:ext>
            </a:extLst>
          </p:cNvPr>
          <p:cNvSpPr txBox="1"/>
          <p:nvPr/>
        </p:nvSpPr>
        <p:spPr>
          <a:xfrm>
            <a:off x="4272515" y="4914900"/>
            <a:ext cx="9401174" cy="80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3200" b="1" u="sng" dirty="0">
                <a:solidFill>
                  <a:srgbClr val="3E92B4"/>
                </a:solidFill>
                <a:latin typeface="Arimo"/>
                <a:ea typeface="Arimo"/>
                <a:cs typeface="Arimo"/>
                <a:sym typeface="Arimo"/>
                <a:hlinkClick r:id="rId4" tooltip="https://khmer-math-website-project.vercel.app"/>
              </a:rPr>
              <a:t>https://khmer-math-website-project.vercel.app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792" y="340804"/>
            <a:ext cx="17067508" cy="9066508"/>
            <a:chOff x="0" y="0"/>
            <a:chExt cx="4495146" cy="23878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95146" cy="2387887"/>
            </a:xfrm>
            <a:custGeom>
              <a:avLst/>
              <a:gdLst/>
              <a:ahLst/>
              <a:cxnLst/>
              <a:rect l="l" t="t" r="r" b="b"/>
              <a:pathLst>
                <a:path w="4495146" h="2387887">
                  <a:moveTo>
                    <a:pt x="5443" y="0"/>
                  </a:moveTo>
                  <a:lnTo>
                    <a:pt x="4489703" y="0"/>
                  </a:lnTo>
                  <a:cubicBezTo>
                    <a:pt x="4491146" y="0"/>
                    <a:pt x="4492531" y="573"/>
                    <a:pt x="4493552" y="1594"/>
                  </a:cubicBezTo>
                  <a:cubicBezTo>
                    <a:pt x="4494573" y="2615"/>
                    <a:pt x="4495146" y="4000"/>
                    <a:pt x="4495146" y="5443"/>
                  </a:cubicBezTo>
                  <a:lnTo>
                    <a:pt x="4495146" y="2382444"/>
                  </a:lnTo>
                  <a:cubicBezTo>
                    <a:pt x="4495146" y="2385450"/>
                    <a:pt x="4492709" y="2387887"/>
                    <a:pt x="4489703" y="2387887"/>
                  </a:cubicBezTo>
                  <a:lnTo>
                    <a:pt x="5443" y="2387887"/>
                  </a:lnTo>
                  <a:cubicBezTo>
                    <a:pt x="2437" y="2387887"/>
                    <a:pt x="0" y="2385450"/>
                    <a:pt x="0" y="2382444"/>
                  </a:cubicBezTo>
                  <a:lnTo>
                    <a:pt x="0" y="5443"/>
                  </a:lnTo>
                  <a:cubicBezTo>
                    <a:pt x="0" y="2437"/>
                    <a:pt x="2437" y="0"/>
                    <a:pt x="54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495146" cy="2425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329347" y="3471068"/>
            <a:ext cx="12792398" cy="1650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07"/>
              </a:lnSpc>
            </a:pPr>
            <a:r>
              <a:rPr lang="en-US" sz="10954" spc="646">
                <a:solidFill>
                  <a:srgbClr val="3E92B4"/>
                </a:solidFill>
                <a:latin typeface="Bobby Jones"/>
                <a:ea typeface="Bobby Jones"/>
                <a:cs typeface="Bobby Jones"/>
                <a:sym typeface="Bobby Jones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>
            <a:off x="13885241" y="8425772"/>
            <a:ext cx="3114900" cy="832528"/>
          </a:xfrm>
          <a:custGeom>
            <a:avLst/>
            <a:gdLst/>
            <a:ahLst/>
            <a:cxnLst/>
            <a:rect l="l" t="t" r="r" b="b"/>
            <a:pathLst>
              <a:path w="3114900" h="832528">
                <a:moveTo>
                  <a:pt x="0" y="0"/>
                </a:moveTo>
                <a:lnTo>
                  <a:pt x="3114899" y="0"/>
                </a:lnTo>
                <a:lnTo>
                  <a:pt x="3114899" y="832528"/>
                </a:lnTo>
                <a:lnTo>
                  <a:pt x="0" y="832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98</Words>
  <Application>Microsoft Office PowerPoint</Application>
  <PresentationFormat>Custom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Arimo</vt:lpstr>
      <vt:lpstr>IBM Plex Mono</vt:lpstr>
      <vt:lpstr>Canva Sans Bold</vt:lpstr>
      <vt:lpstr>Bobby Jones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teasers</dc:title>
  <cp:lastModifiedBy>PHOUN.PHAN</cp:lastModifiedBy>
  <cp:revision>3</cp:revision>
  <dcterms:created xsi:type="dcterms:W3CDTF">2006-08-16T00:00:00Z</dcterms:created>
  <dcterms:modified xsi:type="dcterms:W3CDTF">2025-10-09T00:37:06Z</dcterms:modified>
  <dc:identifier>DAG0zEZBmtM</dc:identifier>
</cp:coreProperties>
</file>